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493"/>
    <a:srgbClr val="FFFFFF"/>
    <a:srgbClr val="01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1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50A4650D-FC31-D2FA-BE90-006CC6EAF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2E54B-DFA6-BD93-F1B4-51AA4AC9FDB9}"/>
              </a:ext>
            </a:extLst>
          </p:cNvPr>
          <p:cNvSpPr txBox="1"/>
          <p:nvPr userDrawn="1"/>
        </p:nvSpPr>
        <p:spPr>
          <a:xfrm>
            <a:off x="5727173" y="2356592"/>
            <a:ext cx="4642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b="1" dirty="0">
                <a:solidFill>
                  <a:schemeClr val="bg1"/>
                </a:solidFill>
              </a:rPr>
              <a:t>Annual Conference</a:t>
            </a:r>
          </a:p>
          <a:p>
            <a:pPr>
              <a:spcAft>
                <a:spcPts val="1800"/>
              </a:spcAft>
            </a:pPr>
            <a:r>
              <a:rPr lang="en-GB" sz="2900" b="1" dirty="0">
                <a:solidFill>
                  <a:schemeClr val="bg1"/>
                </a:solidFill>
              </a:rPr>
              <a:t>📅 19th - 20th June 2025 </a:t>
            </a:r>
          </a:p>
          <a:p>
            <a:pPr>
              <a:spcAft>
                <a:spcPts val="1800"/>
              </a:spcAft>
            </a:pPr>
            <a:r>
              <a:rPr lang="en-GB" sz="2900" b="1" dirty="0">
                <a:solidFill>
                  <a:schemeClr val="bg1"/>
                </a:solidFill>
              </a:rPr>
              <a:t>📍 Heathrow</a:t>
            </a:r>
          </a:p>
        </p:txBody>
      </p:sp>
    </p:spTree>
    <p:extLst>
      <p:ext uri="{BB962C8B-B14F-4D97-AF65-F5344CB8AC3E}">
        <p14:creationId xmlns:p14="http://schemas.microsoft.com/office/powerpoint/2010/main" val="263677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8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AC98A-81BB-48CB-A3A9-1BDE3BF00CA5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0780-B466-491D-8451-0240C2BEA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2D0214-6D65-4516-AB4B-97A3609759D8}"/>
              </a:ext>
            </a:extLst>
          </p:cNvPr>
          <p:cNvSpPr txBox="1"/>
          <p:nvPr/>
        </p:nvSpPr>
        <p:spPr>
          <a:xfrm>
            <a:off x="5791908" y="4834102"/>
            <a:ext cx="6400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DF3E"/>
                </a:solidFill>
              </a:rPr>
              <a:t>Session title</a:t>
            </a:r>
          </a:p>
          <a:p>
            <a:r>
              <a:rPr lang="en-GB" sz="3200" dirty="0">
                <a:solidFill>
                  <a:srgbClr val="FFDF3E"/>
                </a:solidFill>
              </a:rPr>
              <a:t>Speaker Name</a:t>
            </a:r>
          </a:p>
          <a:p>
            <a:r>
              <a:rPr lang="en-GB" sz="3200" dirty="0">
                <a:solidFill>
                  <a:srgbClr val="FFDF3E"/>
                </a:solidFill>
              </a:rPr>
              <a:t>Speaker Affiliation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B44FC-29A2-43CA-BC4B-F2CC8BCBA969}"/>
              </a:ext>
            </a:extLst>
          </p:cNvPr>
          <p:cNvSpPr txBox="1"/>
          <p:nvPr/>
        </p:nvSpPr>
        <p:spPr>
          <a:xfrm>
            <a:off x="0" y="483863"/>
            <a:ext cx="3877056" cy="86177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GB" sz="5000" b="1" dirty="0">
                <a:solidFill>
                  <a:srgbClr val="515493"/>
                </a:solidFill>
              </a:rPr>
              <a:t>#lcnuk2025     </a:t>
            </a:r>
          </a:p>
        </p:txBody>
      </p:sp>
    </p:spTree>
    <p:extLst>
      <p:ext uri="{BB962C8B-B14F-4D97-AF65-F5344CB8AC3E}">
        <p14:creationId xmlns:p14="http://schemas.microsoft.com/office/powerpoint/2010/main" val="406860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49615"/>
      </p:ext>
    </p:extLst>
  </p:cSld>
  <p:clrMapOvr>
    <a:masterClrMapping/>
  </p:clrMapOvr>
</p:sld>
</file>

<file path=ppt/theme/theme1.xml><?xml version="1.0" encoding="utf-8"?>
<a:theme xmlns:a="http://schemas.openxmlformats.org/drawingml/2006/main" name="LCNU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NUK" id="{F5F819C4-9E93-4CFF-A9CD-D0506BDB6550}" vid="{EAE71C40-B52E-4C02-817E-2B1F9A0FB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LCNUK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Becky Roberts</cp:lastModifiedBy>
  <cp:revision>9</cp:revision>
  <dcterms:created xsi:type="dcterms:W3CDTF">2023-03-30T14:51:29Z</dcterms:created>
  <dcterms:modified xsi:type="dcterms:W3CDTF">2025-04-22T09:46:12Z</dcterms:modified>
</cp:coreProperties>
</file>